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2.svg" ContentType="image/svg+xml"/>
  <Override PartName="/ppt/media/image-10-2.svg" ContentType="image/svg+xml"/>
  <Override PartName="/ppt/media/image-11-2.svg" ContentType="image/svg+xml"/>
  <Override PartName="/ppt/media/image-12-2.svg" ContentType="image/svg+xml"/>
  <Override PartName="/ppt/media/image-13-2.svg" ContentType="image/svg+xml"/>
  <Override PartName="/ppt/media/image-14-2.svg" ContentType="image/svg+xml"/>
  <Override PartName="/ppt/media/image-15-2.svg" ContentType="image/svg+xml"/>
  <Override PartName="/ppt/media/image-16-2.svg" ContentType="image/svg+xml"/>
  <Override PartName="/ppt/media/image-2-2.svg" ContentType="image/svg+xml"/>
  <Override PartName="/ppt/media/image-3-2.svg" ContentType="image/svg+xml"/>
  <Override PartName="/ppt/media/image-4-2.svg" ContentType="image/svg+xml"/>
  <Override PartName="/ppt/media/image-5-2.svg" ContentType="image/svg+xml"/>
  <Override PartName="/ppt/media/image-6-2.svg" ContentType="image/svg+xml"/>
  <Override PartName="/ppt/media/image-7-2.svg" ContentType="image/svg+xml"/>
  <Override PartName="/ppt/media/image-8-2.svg" ContentType="image/svg+xml"/>
  <Override PartName="/ppt/media/image-9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9144000"/>
  <p:notesSz cx="9144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52553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NGO I ZESPOŁÓW Z MISJĄ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1981203"/>
            <a:ext cx="7848597" cy="4953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Ważnych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rozmów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prowadzi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się na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wyczucie.</a:t>
            </a:r>
            <a:endParaRPr lang="en-US" sz="5800" dirty="0"/>
          </a:p>
        </p:txBody>
      </p:sp>
      <p:sp>
        <p:nvSpPr>
          <p:cNvPr id="5" name="Shape 2"/>
          <p:cNvSpPr/>
          <p:nvPr/>
        </p:nvSpPr>
        <p:spPr>
          <a:xfrm>
            <a:off x="647697" y="7448547"/>
            <a:ext cx="3200400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647697" y="7772400"/>
            <a:ext cx="7524753" cy="666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Poznaj swoje talenty. Lepiej rozumiej innych. Rozmawiaj świadomie.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2667003" y="1143000"/>
            <a:ext cx="5829300" cy="15620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0800" b="1" dirty="0">
                <a:solidFill>
                  <a:srgbClr val="E2F1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10800" dirty="0"/>
          </a:p>
        </p:txBody>
      </p:sp>
      <p:sp>
        <p:nvSpPr>
          <p:cNvPr id="5" name="Text 2"/>
          <p:cNvSpPr/>
          <p:nvPr/>
        </p:nvSpPr>
        <p:spPr>
          <a:xfrm>
            <a:off x="647697" y="1333497"/>
            <a:ext cx="5905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WSPÓLNA MISJA, RÓŻNI LUDZIE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7697" y="2724153"/>
            <a:ext cx="7848597" cy="2724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Wspólny cel nie usuwa różnic między ludźmi.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647697" y="5753103"/>
            <a:ext cx="7848597" cy="47622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47697" y="6096003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6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ma własne talenty, potrzeby i oczekiwania.</a:t>
            </a:r>
            <a:endParaRPr lang="en-US" sz="3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RÓŻNI LUDZI W ZESPOLE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Jeden cel. Różne sposoby działania.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wnosi inne umiejętności i mocne strony.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MOTYWACJE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To, co motywuje jedną osobę, inną może zniechęcać.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OCZEKIWANIA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Inaczej rozumiemy samodzielność i odpowiedzialność.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Kiedy inicjatywa zaczyna dzielić zespół.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Kasia angażuje ludzi, ale zmienia ustalenia bez uzgodnień. Jak z nią porozmawiać?</a:t>
            </a:r>
            <a:endParaRPr lang="en-US" sz="255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8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Doceń jej inicjatywę. Powiedz, jak zmiany wpływają na zespół, i zapytaj o ich przyczyny. Ustalcie, o czym może decydować sama, a co wymaga uzgodnienia.</a:t>
            </a:r>
            <a:endParaRPr lang="en-US" sz="218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uwzględnia Ciebie, rozmówcę i sytuację.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4762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MÓWIĄ UŻYTKOWNICY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866903"/>
            <a:ext cx="7848597" cy="11811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825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Użytkownicy doceniają Empatyzera.</a:t>
            </a:r>
            <a:endParaRPr lang="en-US" sz="3825" dirty="0"/>
          </a:p>
        </p:txBody>
      </p:sp>
      <p:sp>
        <p:nvSpPr>
          <p:cNvPr id="6" name="Shape 3"/>
          <p:cNvSpPr/>
          <p:nvPr/>
        </p:nvSpPr>
        <p:spPr>
          <a:xfrm>
            <a:off x="647697" y="3505197"/>
            <a:ext cx="2438403" cy="3486150"/>
          </a:xfrm>
          <a:prstGeom prst="rect">
            <a:avLst/>
          </a:prstGeom>
          <a:solidFill>
            <a:srgbClr val="F6F2F8"/>
          </a:solidFill>
          <a:ln w="12700">
            <a:solidFill>
              <a:srgbClr val="F6F2F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00100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6900" dirty="0"/>
          </a:p>
        </p:txBody>
      </p:sp>
      <p:sp>
        <p:nvSpPr>
          <p:cNvPr id="8" name="Text 5"/>
          <p:cNvSpPr/>
          <p:nvPr/>
        </p:nvSpPr>
        <p:spPr>
          <a:xfrm>
            <a:off x="838203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poleciłoby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Empatyzera</a:t>
            </a:r>
            <a:endParaRPr lang="en-US" sz="2550" dirty="0"/>
          </a:p>
        </p:txBody>
      </p:sp>
      <p:sp>
        <p:nvSpPr>
          <p:cNvPr id="9" name="Shape 6"/>
          <p:cNvSpPr/>
          <p:nvPr/>
        </p:nvSpPr>
        <p:spPr>
          <a:xfrm>
            <a:off x="3352803" y="3505197"/>
            <a:ext cx="2438403" cy="34861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3505197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3543300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zadowolonych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wdrożenia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057900" y="3505197"/>
            <a:ext cx="2438403" cy="3486150"/>
          </a:xfrm>
          <a:prstGeom prst="rect">
            <a:avLst/>
          </a:prstGeom>
          <a:solidFill>
            <a:srgbClr val="EFEEF7"/>
          </a:solidFill>
          <a:ln w="12700">
            <a:solidFill>
              <a:srgbClr val="EFEEF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210303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6900" dirty="0"/>
          </a:p>
        </p:txBody>
      </p:sp>
      <p:sp>
        <p:nvSpPr>
          <p:cNvPr id="14" name="Text 11"/>
          <p:cNvSpPr/>
          <p:nvPr/>
        </p:nvSpPr>
        <p:spPr>
          <a:xfrm>
            <a:off x="6248397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dostrzega rozwój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kompetencji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647697" y="7296153"/>
            <a:ext cx="78485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Badania użytkowników i wdrożeń Empatyzera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OPINIA UŻYTKOWNICZKI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647697" y="1981203"/>
            <a:ext cx="7848597" cy="5543550"/>
          </a:xfrm>
          <a:prstGeom prst="rect">
            <a:avLst/>
          </a:prstGeom>
          <a:solidFill>
            <a:srgbClr val="E7F4F8"/>
          </a:solidFill>
          <a:ln w="12700">
            <a:solidFill>
              <a:srgbClr val="E7F4F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47747" y="2286000"/>
            <a:ext cx="7048497" cy="2857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530" b="1" dirty="0">
                <a:solidFill>
                  <a:srgbClr val="24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„Menedżerowie nie muszą już umawiać się ze mną, by wiedzieć, jak poruszyć trudny temat. Jako HR Business Partner mogę skupić się na realnym wsparciu.”</a:t>
            </a:r>
            <a:endParaRPr lang="en-US" sz="2530" dirty="0"/>
          </a:p>
        </p:txBody>
      </p:sp>
      <p:sp>
        <p:nvSpPr>
          <p:cNvPr id="7" name="Text 4"/>
          <p:cNvSpPr/>
          <p:nvPr/>
        </p:nvSpPr>
        <p:spPr>
          <a:xfrm>
            <a:off x="1047747" y="6591297"/>
            <a:ext cx="7048497" cy="514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25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★★★★★   5,0/5 na Capterra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1047747" y="5257800"/>
            <a:ext cx="7048497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Agata K.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047747" y="5715000"/>
            <a:ext cx="7048497" cy="628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725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Business Partner · Capterra, marzec 2026</a:t>
            </a:r>
            <a:endParaRPr lang="en-US" sz="1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Diagnoza pozwala lepiej dopasować porady.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DIAGNOZA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Cechy, talenty, motywatory i napięcia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ZAPYTAJ EM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Pomoc dla Ciebie, wybranej osoby lub grupy</a:t>
            </a:r>
            <a:endParaRPr lang="en-US" sz="205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MIKRO-</a:t>
            </a:r>
            <a:endParaRPr lang="en-US" sz="2250" dirty="0"/>
          </a:p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LEKCJE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Dwie krótkie, indywidualne lekcje w tygodniu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ZYSKUJĄ LUDZIE I ZESPÓŁ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może lepiej wykorzystać swoje mocne strony.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KAŻDEGO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lepsze poznanie talentów i motywacji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LIDERA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wsparcie przed trudną rozmową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ZESPOŁU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łatwiejsza współpraca różnych osób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650" dirty="0"/>
          </a:p>
        </p:txBody>
      </p:sp>
      <p:sp>
        <p:nvSpPr>
          <p:cNvPr id="4" name="Shape 1"/>
          <p:cNvSpPr/>
          <p:nvPr/>
        </p:nvSpPr>
        <p:spPr>
          <a:xfrm>
            <a:off x="647697" y="1390647"/>
            <a:ext cx="7848597" cy="6572250"/>
          </a:xfrm>
          <a:prstGeom prst="rect">
            <a:avLst/>
          </a:prstGeom>
          <a:solidFill>
            <a:srgbClr val="241C28"/>
          </a:solidFill>
          <a:ln w="12700">
            <a:solidFill>
              <a:srgbClr val="241C2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1028700" y="1924053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PRYWATNOŚĆ JEST CZĘŚCIĄ PRODUKTU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28700" y="2609853"/>
            <a:ext cx="7067553" cy="1771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Rozmowy z Em są prywatne.</a:t>
            </a:r>
            <a:endParaRPr lang="en-US" sz="5100" dirty="0"/>
          </a:p>
        </p:txBody>
      </p:sp>
      <p:sp>
        <p:nvSpPr>
          <p:cNvPr id="7" name="Shape 4"/>
          <p:cNvSpPr/>
          <p:nvPr/>
        </p:nvSpPr>
        <p:spPr>
          <a:xfrm>
            <a:off x="1028700" y="4686300"/>
            <a:ext cx="7067553" cy="28575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1028700" y="5067303"/>
            <a:ext cx="7067553" cy="13334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Zarząd nie widzi pytań ani odpowiedzi.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1028700" y="6724653"/>
            <a:ext cx="706755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80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Organizacja ma dostęp wyłącznie do zbiorczych raportów.</a:t>
            </a:r>
            <a:endParaRPr lang="en-US" sz="1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PROSTY POCZĄTEK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Zacznij od jednego zespołu lub projektu.</a:t>
            </a:r>
            <a:endParaRPr lang="en-US" sz="41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Kilka godzin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uruchomienie w organizacji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Około 15 minut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pierwsze użycie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90647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ZOBACZ EM W PRAKTYCE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2038353"/>
            <a:ext cx="7848597" cy="27813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Masz ważną rozmowę?</a:t>
            </a:r>
            <a:endParaRPr lang="en-US" sz="5200" dirty="0"/>
          </a:p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Przygotuj ją z Em.</a:t>
            </a:r>
            <a:endParaRPr lang="en-US" sz="5200" dirty="0"/>
          </a:p>
        </p:txBody>
      </p:sp>
      <p:sp>
        <p:nvSpPr>
          <p:cNvPr id="5" name="Shape 2"/>
          <p:cNvSpPr/>
          <p:nvPr/>
        </p:nvSpPr>
        <p:spPr>
          <a:xfrm>
            <a:off x="647697" y="5276847"/>
            <a:ext cx="4095753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647697" y="5734047"/>
            <a:ext cx="7239003" cy="7048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E8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Umów 30-minutowe demo.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47697" y="6781803"/>
            <a:ext cx="723900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hello@empatyzer.com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47697" y="7334247"/>
            <a:ext cx="4762497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empatyzer.com</a:t>
            </a:r>
            <a:endParaRPr lang="en-US" sz="2325" dirty="0"/>
          </a:p>
        </p:txBody>
      </p:sp>
      <p:sp>
        <p:nvSpPr>
          <p:cNvPr id="9" name="Text 6"/>
          <p:cNvSpPr/>
          <p:nvPr/>
        </p:nvSpPr>
        <p:spPr>
          <a:xfrm>
            <a:off x="647697" y="8039103"/>
            <a:ext cx="6858000" cy="381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 Przed ważną rozmową.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Poznaj swoje mocne strony, motywacje i napięcia.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MOCNE STRONY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To, co przychodzi Ci naturalnie</a:t>
            </a:r>
            <a:endParaRPr lang="en-US" sz="225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MOTYWATORY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daje energię i poczucie sensu</a:t>
            </a:r>
            <a:endParaRPr lang="en-US" sz="225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NAPIĘCIA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może utrudniać działanie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ma inny sposób działania.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różnice mają znaczenie w codziennej współpracy.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Jedni świetnie planują, inni łączą ludzi i pomysły.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MOTYWATORY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samo zadanie nie każdego motywuje.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WSPÓŁPRACA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Jasne ustalenia ułatwiają pracę razem.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Zapytaj Em, jak rozwijać swoje mocne strony.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 dużo pomysłów, ale często nie kończę projektów. Jak lepiej wykorzystać swoje mocne strony?</a:t>
            </a:r>
            <a:endParaRPr lang="en-US" sz="245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Sprawdźmy, kiedy tracisz energię i co pomaga Ci kończyć rozpoczęte zadania. Na tej podstawie wybierzemy sposób działania dopasowany do Twoich mocnych stron.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uwzględnia wyniki Twojej diagnozy.</a:t>
            </a:r>
            <a:endParaRPr lang="en-US" sz="1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ZESPOŁU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Sprawdź, jak uzupełniacie się w zespole.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PODOBIEŃSTWA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zobacz, co was łączy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RÓŻNICE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zobacz, czym się różnicie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TALENTY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odkryj mocne strony innych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ROZWÓJ MAŁYMI KROKAMI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Dwie krótkie mikrolekcje tygodniowo.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Indywidualnie</a:t>
            </a:r>
            <a:endParaRPr lang="en-US" sz="315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dopasowane do Twojego profilu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praktyce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wykorzystania na co dzień</a:t>
            </a:r>
            <a:endParaRPr lang="en-US" sz="2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Empatyzer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Empatyzer dla NGO i zespołów z misją</dc:title>
  <dc:subject>NGO and mission-driven teams</dc:subject>
  <dc:creator>Empatyzer</dc:creator>
  <cp:lastModifiedBy>Empatyzer</cp:lastModifiedBy>
  <cp:revision>1</cp:revision>
  <dcterms:created xsi:type="dcterms:W3CDTF">2026-11-05T17:21:42Z</dcterms:created>
  <dcterms:modified xsi:type="dcterms:W3CDTF">2026-11-05T17:21:42Z</dcterms:modified>
</cp:coreProperties>
</file>